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36"/>
  </p:normalViewPr>
  <p:slideViewPr>
    <p:cSldViewPr snapToGrid="0" snapToObjects="1">
      <p:cViewPr varScale="1">
        <p:scale>
          <a:sx n="88" d="100"/>
          <a:sy n="88" d="100"/>
        </p:scale>
        <p:origin x="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4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48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4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36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3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1A27C-557D-554F-9C87-CD1017223396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67169-BCDB-744D-9BE7-9FC8E1649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92162" y="312449"/>
            <a:ext cx="1486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33333"/>
                </a:solidFill>
                <a:effectLst/>
                <a:latin typeface="-apple-system" charset="0"/>
              </a:rPr>
              <a:t>The Problem</a:t>
            </a:r>
            <a:r>
              <a:rPr lang="en-US" b="0" i="0" dirty="0" smtClean="0">
                <a:solidFill>
                  <a:srgbClr val="333333"/>
                </a:solidFill>
                <a:effectLst/>
                <a:latin typeface="-apple-system" charset="0"/>
              </a:rPr>
              <a:t>: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78466" y="312449"/>
            <a:ext cx="5210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Helvetica Neue" charset="0"/>
                <a:ea typeface="Helvetica Neue" charset="0"/>
                <a:cs typeface="Helvetica Neue" charset="0"/>
              </a:rPr>
              <a:t>Predict User Demographic by Mobile Data</a:t>
            </a:r>
            <a:endParaRPr lang="en-US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2162" y="1634741"/>
            <a:ext cx="1441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33333"/>
                </a:solidFill>
                <a:effectLst/>
                <a:latin typeface="-apple-system" charset="0"/>
              </a:rPr>
              <a:t>Applications</a:t>
            </a:r>
            <a:r>
              <a:rPr lang="en-US" b="0" i="0" dirty="0" smtClean="0">
                <a:solidFill>
                  <a:srgbClr val="333333"/>
                </a:solidFill>
                <a:effectLst/>
                <a:latin typeface="-apple-system" charset="0"/>
              </a:rPr>
              <a:t>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33582" y="1667971"/>
            <a:ext cx="6238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Personalize service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Advertisement targeting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Improve app performance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995" y="2975426"/>
            <a:ext cx="2924627" cy="292462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92162" y="867620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33333"/>
                </a:solidFill>
                <a:effectLst/>
                <a:latin typeface="-apple-system" charset="0"/>
              </a:rPr>
              <a:t>User Demographics: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03024" y="867621"/>
            <a:ext cx="5468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‘‘gender’’, ‘‘job type’’, ‘‘marital status’’, ‘‘age’’ … Yet not </a:t>
            </a:r>
            <a:r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available for most users due to privacy settings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872" y="3202212"/>
            <a:ext cx="2471057" cy="247105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195" y="3817896"/>
            <a:ext cx="1669143" cy="91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7" y="174146"/>
            <a:ext cx="4517570" cy="2120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771" y="2164886"/>
            <a:ext cx="5655129" cy="38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7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2162" y="312449"/>
            <a:ext cx="2666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>
                <a:solidFill>
                  <a:srgbClr val="333333"/>
                </a:solidFill>
                <a:effectLst/>
                <a:latin typeface="-apple-system" charset="0"/>
              </a:rPr>
              <a:t>Questions to be answered</a:t>
            </a:r>
            <a:r>
              <a:rPr lang="en-US" b="0" i="0" dirty="0" smtClean="0">
                <a:solidFill>
                  <a:srgbClr val="333333"/>
                </a:solidFill>
                <a:effectLst/>
                <a:latin typeface="-apple-system" charset="0"/>
              </a:rPr>
              <a:t>: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92162" y="867871"/>
            <a:ext cx="814362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Helvetica Neue" charset="0"/>
                <a:ea typeface="Helvetica Neue" charset="0"/>
                <a:cs typeface="Helvetica Neue" charset="0"/>
              </a:rPr>
              <a:t>Analysis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What’s the overall market share for each phone brand, by gender and by age? 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How to analyze user activities by age, gender, geographic location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What’s the spatial distribution of the users and events?</a:t>
            </a:r>
          </a:p>
          <a:p>
            <a:pPr marL="342900" indent="-342900">
              <a:buAutoNum type="arabicPeriod"/>
            </a:pP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AutoNum type="arabicPeriod"/>
            </a:pP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b="1" dirty="0" smtClean="0">
                <a:latin typeface="Helvetica Neue" charset="0"/>
                <a:ea typeface="Helvetica Neue" charset="0"/>
                <a:cs typeface="Helvetica Neue" charset="0"/>
              </a:rPr>
              <a:t>Prediction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Predict user demographics, including “gender” and “age”, for each device in test data sets.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b="1" dirty="0" smtClean="0">
                <a:latin typeface="Helvetica Neue" charset="0"/>
                <a:ea typeface="Helvetica Neue" charset="0"/>
                <a:cs typeface="Helvetica Neue" charset="0"/>
              </a:rPr>
              <a:t>Possible solution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</a:p>
          <a:p>
            <a:r>
              <a:rPr lang="en-US" dirty="0" err="1" smtClean="0"/>
              <a:t>mpl_toolkits.basemap</a:t>
            </a:r>
            <a:r>
              <a:rPr lang="en-US" dirty="0" smtClean="0"/>
              <a:t> for mapping events and users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XGBOOST for predicting user demographics</a:t>
            </a:r>
          </a:p>
          <a:p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09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127</Words>
  <Application>Microsoft Macintosh PowerPoint</Application>
  <PresentationFormat>On-screen Show (4:3)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-apple-system</vt:lpstr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Chang</dc:creator>
  <cp:lastModifiedBy>Liu, Chang</cp:lastModifiedBy>
  <cp:revision>16</cp:revision>
  <dcterms:created xsi:type="dcterms:W3CDTF">2016-07-14T19:33:07Z</dcterms:created>
  <dcterms:modified xsi:type="dcterms:W3CDTF">2016-07-15T00:29:24Z</dcterms:modified>
</cp:coreProperties>
</file>

<file path=docProps/thumbnail.jpeg>
</file>